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8" r:id="rId4"/>
    <p:sldId id="257" r:id="rId5"/>
    <p:sldId id="266" r:id="rId6"/>
    <p:sldId id="264" r:id="rId7"/>
    <p:sldId id="271" r:id="rId8"/>
    <p:sldId id="27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79" autoAdjust="0"/>
    <p:restoredTop sz="94660"/>
  </p:normalViewPr>
  <p:slideViewPr>
    <p:cSldViewPr>
      <p:cViewPr>
        <p:scale>
          <a:sx n="75" d="100"/>
          <a:sy n="75" d="100"/>
        </p:scale>
        <p:origin x="-1272" y="-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2C42E-2A5B-4AE8-9E5C-3DD7E390F4F4}" type="datetimeFigureOut">
              <a:rPr lang="en-US" smtClean="0"/>
              <a:t>11/14/2010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C1525-33CB-4F4C-965C-2FEBEDC0A9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C1525-33CB-4F4C-965C-2FEBEDC0A9C5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349FA-40EE-40FA-8FA0-B8916070E153}" type="datetimeFigureOut">
              <a:rPr lang="en-US" smtClean="0"/>
              <a:pPr/>
              <a:t>11/14/2010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650B8-447B-4108-B14F-4DEFE97A5F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17826"/>
            <a:ext cx="9144000" cy="631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u="sng" dirty="0" smtClean="0">
                <a:latin typeface="Times" pitchFamily="18" charset="0"/>
              </a:rPr>
              <a:t>Electric Guitar Amplifiers</a:t>
            </a:r>
          </a:p>
          <a:p>
            <a:pPr algn="ctr"/>
            <a:r>
              <a:rPr lang="en-US" sz="3000" i="1" dirty="0" smtClean="0">
                <a:latin typeface="Times" pitchFamily="18" charset="0"/>
              </a:rPr>
              <a:t>Tube and transistor amplifiers</a:t>
            </a:r>
          </a:p>
          <a:p>
            <a:pPr algn="ctr"/>
            <a:endParaRPr lang="en-US" sz="3000" i="1" dirty="0" smtClean="0">
              <a:latin typeface="Times" pitchFamily="18" charset="0"/>
            </a:endParaRPr>
          </a:p>
          <a:p>
            <a:pPr algn="ctr"/>
            <a:endParaRPr lang="en-US" sz="3000" i="1" dirty="0" smtClean="0">
              <a:latin typeface="Times" pitchFamily="18" charset="0"/>
            </a:endParaRPr>
          </a:p>
          <a:p>
            <a:pPr algn="ctr"/>
            <a:endParaRPr lang="en-US" sz="3000" i="1" dirty="0" smtClean="0">
              <a:latin typeface="Times" pitchFamily="18" charset="0"/>
            </a:endParaRPr>
          </a:p>
          <a:p>
            <a:pPr algn="ctr"/>
            <a:endParaRPr lang="en-US" sz="3000" i="1" dirty="0" smtClean="0">
              <a:latin typeface="Times" pitchFamily="18" charset="0"/>
            </a:endParaRPr>
          </a:p>
          <a:p>
            <a:pPr algn="ctr"/>
            <a:endParaRPr lang="en-US" sz="3000" i="1" dirty="0" smtClean="0">
              <a:latin typeface="Times" pitchFamily="18" charset="0"/>
            </a:endParaRPr>
          </a:p>
          <a:p>
            <a:pPr algn="ctr"/>
            <a:endParaRPr lang="en-US" sz="3000" i="1" dirty="0" smtClean="0">
              <a:latin typeface="Times" pitchFamily="18" charset="0"/>
            </a:endParaRPr>
          </a:p>
          <a:p>
            <a:pPr algn="ctr"/>
            <a:endParaRPr lang="en-US" sz="3000" i="1" dirty="0" smtClean="0">
              <a:latin typeface="Times" pitchFamily="18" charset="0"/>
            </a:endParaRPr>
          </a:p>
          <a:p>
            <a:pPr algn="ctr"/>
            <a:endParaRPr lang="en-US" sz="3000" i="1" dirty="0" smtClean="0">
              <a:latin typeface="Times" pitchFamily="18" charset="0"/>
            </a:endParaRPr>
          </a:p>
          <a:p>
            <a:pPr algn="ctr"/>
            <a:endParaRPr lang="en-US" sz="1200" i="1" dirty="0">
              <a:latin typeface="Times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sz="2600" dirty="0" smtClean="0">
                <a:latin typeface="Times" pitchFamily="18" charset="0"/>
              </a:rPr>
              <a:t>Tuesday, November 16</a:t>
            </a:r>
            <a:r>
              <a:rPr lang="en-US" sz="2600" baseline="30000" dirty="0" smtClean="0">
                <a:latin typeface="Times" pitchFamily="18" charset="0"/>
              </a:rPr>
              <a:t>th</a:t>
            </a:r>
            <a:r>
              <a:rPr lang="en-US" sz="2600" dirty="0" smtClean="0">
                <a:latin typeface="Times" pitchFamily="18" charset="0"/>
              </a:rPr>
              <a:t>, </a:t>
            </a:r>
            <a:r>
              <a:rPr lang="en-US" sz="2600" dirty="0" smtClean="0">
                <a:latin typeface="Times" pitchFamily="18" charset="0"/>
              </a:rPr>
              <a:t>2010</a:t>
            </a:r>
            <a:endParaRPr lang="en-US" sz="2600" dirty="0" smtClean="0">
              <a:latin typeface="Times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sz="2600" dirty="0" smtClean="0">
                <a:latin typeface="Times" pitchFamily="18" charset="0"/>
              </a:rPr>
              <a:t>Ryan </a:t>
            </a:r>
            <a:r>
              <a:rPr lang="en-US" sz="2600" dirty="0" smtClean="0">
                <a:latin typeface="Times" pitchFamily="18" charset="0"/>
              </a:rPr>
              <a:t>Anderson, Eli Atkins, Tyler </a:t>
            </a:r>
            <a:r>
              <a:rPr lang="en-US" sz="2600" dirty="0" smtClean="0">
                <a:latin typeface="Times" pitchFamily="18" charset="0"/>
              </a:rPr>
              <a:t>Johnson</a:t>
            </a:r>
          </a:p>
          <a:p>
            <a:pPr algn="ctr"/>
            <a:endParaRPr lang="en-US" sz="3000" i="1" dirty="0">
              <a:latin typeface="Times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9923" b="3217"/>
          <a:stretch>
            <a:fillRect/>
          </a:stretch>
        </p:blipFill>
        <p:spPr bwMode="auto">
          <a:xfrm>
            <a:off x="1554921" y="1571253"/>
            <a:ext cx="6217479" cy="3534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</a:rPr>
              <a:t>http://upload.wikimedia.org/wikipedia/commons/e/eb/MarshallStack_Slayer.jpg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228600"/>
            <a:ext cx="8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 smtClean="0">
                <a:latin typeface="Times" pitchFamily="18" charset="0"/>
              </a:rPr>
              <a:t>Overview</a:t>
            </a:r>
            <a:endParaRPr lang="en-US" sz="3000" dirty="0"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90600"/>
            <a:ext cx="4419600" cy="585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b="1" i="1" dirty="0" smtClean="0">
                <a:latin typeface="Times" pitchFamily="18" charset="0"/>
              </a:rPr>
              <a:t>Tube amplifier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sz="2600" dirty="0" smtClean="0">
                <a:latin typeface="Times" pitchFamily="18" charset="0"/>
              </a:rPr>
              <a:t>Developed in 1930’s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sz="2600" dirty="0" smtClean="0">
                <a:latin typeface="Times" pitchFamily="18" charset="0"/>
              </a:rPr>
              <a:t>Accepted original sound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sz="2600" dirty="0" smtClean="0">
                <a:latin typeface="Times" pitchFamily="18" charset="0"/>
              </a:rPr>
              <a:t>Still used today</a:t>
            </a:r>
            <a:endParaRPr lang="en-US" sz="2600" dirty="0" smtClean="0">
              <a:latin typeface="Times" pitchFamily="18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b="1" i="1" dirty="0" smtClean="0">
                <a:latin typeface="Times" pitchFamily="18" charset="0"/>
              </a:rPr>
              <a:t>  Transistor amplifier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sz="2600" dirty="0" smtClean="0">
                <a:latin typeface="Times" pitchFamily="18" charset="0"/>
              </a:rPr>
              <a:t>Developed in </a:t>
            </a:r>
            <a:r>
              <a:rPr lang="en-US" sz="2600" dirty="0" smtClean="0">
                <a:latin typeface="Times" pitchFamily="18" charset="0"/>
              </a:rPr>
              <a:t>1970’s</a:t>
            </a: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sz="2600" dirty="0" smtClean="0">
                <a:latin typeface="Times" pitchFamily="18" charset="0"/>
              </a:rPr>
              <a:t>Widespread use</a:t>
            </a:r>
            <a:endParaRPr lang="en-US" sz="2600" dirty="0" smtClean="0">
              <a:latin typeface="Times" pitchFamily="18" charset="0"/>
            </a:endParaRPr>
          </a:p>
          <a:p>
            <a:pPr lvl="1">
              <a:lnSpc>
                <a:spcPct val="120000"/>
              </a:lnSpc>
              <a:buFontTx/>
              <a:buChar char="-"/>
            </a:pPr>
            <a:r>
              <a:rPr lang="en-US" sz="2600" dirty="0" smtClean="0">
                <a:latin typeface="Times" pitchFamily="18" charset="0"/>
              </a:rPr>
              <a:t>Still improving</a:t>
            </a:r>
          </a:p>
          <a:p>
            <a:pPr>
              <a:lnSpc>
                <a:spcPct val="120000"/>
              </a:lnSpc>
            </a:pPr>
            <a:endParaRPr lang="en-US" sz="2600" b="1" i="1" dirty="0" smtClean="0">
              <a:latin typeface="Times" pitchFamily="18" charset="0"/>
            </a:endParaRPr>
          </a:p>
          <a:p>
            <a:pPr lvl="1">
              <a:lnSpc>
                <a:spcPct val="120000"/>
              </a:lnSpc>
            </a:pPr>
            <a:endParaRPr lang="en-US" sz="2600" b="1" i="1" dirty="0" smtClean="0">
              <a:latin typeface="Times" pitchFamily="18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sz="2600" b="1" i="1" dirty="0" smtClean="0">
              <a:latin typeface="Times" pitchFamily="18" charset="0"/>
            </a:endParaRPr>
          </a:p>
          <a:p>
            <a:pPr>
              <a:lnSpc>
                <a:spcPct val="120000"/>
              </a:lnSpc>
            </a:pPr>
            <a:endParaRPr lang="en-US" sz="2600" b="1" i="1" dirty="0" smtClean="0">
              <a:latin typeface="Times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990600"/>
            <a:ext cx="3810000" cy="47625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495800" y="59436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</a:rPr>
              <a:t>http://www.stratocaster.name/JImi%20Hendrix.jpg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228600"/>
            <a:ext cx="8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 smtClean="0">
                <a:latin typeface="Times" pitchFamily="18" charset="0"/>
              </a:rPr>
              <a:t>General </a:t>
            </a:r>
            <a:r>
              <a:rPr lang="en-US" sz="3000" b="1" u="sng" dirty="0" smtClean="0">
                <a:latin typeface="Times" pitchFamily="18" charset="0"/>
              </a:rPr>
              <a:t>Guitar </a:t>
            </a:r>
            <a:r>
              <a:rPr lang="en-US" sz="3000" b="1" u="sng" dirty="0" smtClean="0">
                <a:latin typeface="Times" pitchFamily="18" charset="0"/>
              </a:rPr>
              <a:t>Amplifier Design</a:t>
            </a:r>
            <a:endParaRPr lang="en-US" sz="3000" dirty="0">
              <a:latin typeface="Times" pitchFamily="18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 l="3334" r="2483"/>
          <a:stretch>
            <a:fillRect/>
          </a:stretch>
        </p:blipFill>
        <p:spPr bwMode="auto">
          <a:xfrm>
            <a:off x="266700" y="1066800"/>
            <a:ext cx="8610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81000" y="3023747"/>
            <a:ext cx="8001000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 smtClean="0">
                <a:latin typeface="Times" pitchFamily="18" charset="0"/>
              </a:rPr>
              <a:t>  Sound expressed as electronic signal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 smtClean="0">
                <a:latin typeface="Times" pitchFamily="18" charset="0"/>
              </a:rPr>
              <a:t>  Signal amplified twice in two stages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 smtClean="0">
                <a:latin typeface="Times" pitchFamily="18" charset="0"/>
              </a:rPr>
              <a:t>  Tube or transistor amplifying components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 smtClean="0">
                <a:latin typeface="Times" pitchFamily="18" charset="0"/>
              </a:rPr>
              <a:t>  Output transformer makes speaker useable for amplifier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 smtClean="0">
                <a:latin typeface="Times" pitchFamily="18" charset="0"/>
              </a:rPr>
              <a:t>  Typical gain: </a:t>
            </a:r>
          </a:p>
          <a:p>
            <a:pPr algn="ctr">
              <a:lnSpc>
                <a:spcPct val="120000"/>
              </a:lnSpc>
            </a:pPr>
            <a:r>
              <a:rPr lang="en-US" sz="2600" dirty="0" smtClean="0">
                <a:latin typeface="Times" pitchFamily="18" charset="0"/>
              </a:rPr>
              <a:t>3 mV to 30 V = 10,000 times greater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sz="2600" dirty="0" smtClean="0">
              <a:latin typeface="Times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iode-tube-am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899160"/>
            <a:ext cx="7010400" cy="4206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228600"/>
            <a:ext cx="8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 smtClean="0">
                <a:latin typeface="Times" pitchFamily="18" charset="0"/>
              </a:rPr>
              <a:t>Tube Amplifier</a:t>
            </a:r>
            <a:endParaRPr lang="en-US" sz="3000" dirty="0"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5029200"/>
            <a:ext cx="800100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 smtClean="0">
                <a:latin typeface="Times" pitchFamily="18" charset="0"/>
              </a:rPr>
              <a:t>  Large voltage between anode and cathode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>
                <a:latin typeface="Times" pitchFamily="18" charset="0"/>
              </a:rPr>
              <a:t> </a:t>
            </a:r>
            <a:r>
              <a:rPr lang="en-US" sz="2600" dirty="0" smtClean="0">
                <a:latin typeface="Times" pitchFamily="18" charset="0"/>
              </a:rPr>
              <a:t> Hot filament drives electrons off cathode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>
                <a:latin typeface="Times" pitchFamily="18" charset="0"/>
              </a:rPr>
              <a:t> </a:t>
            </a:r>
            <a:r>
              <a:rPr lang="en-US" sz="2600" dirty="0" smtClean="0">
                <a:latin typeface="Times" pitchFamily="18" charset="0"/>
              </a:rPr>
              <a:t> Small grid charge controls large output current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228600"/>
            <a:ext cx="853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 smtClean="0">
                <a:latin typeface="Times" pitchFamily="18" charset="0"/>
              </a:rPr>
              <a:t>Transistor Amplifier</a:t>
            </a:r>
            <a:endParaRPr lang="en-US" sz="3000" dirty="0">
              <a:latin typeface="Times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250" y="914400"/>
            <a:ext cx="6919913" cy="405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5029200"/>
            <a:ext cx="80010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 smtClean="0">
                <a:latin typeface="Times" pitchFamily="18" charset="0"/>
              </a:rPr>
              <a:t>  Three semiconductor layers</a:t>
            </a: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 smtClean="0">
                <a:latin typeface="Times" pitchFamily="18" charset="0"/>
              </a:rPr>
              <a:t> </a:t>
            </a:r>
            <a:r>
              <a:rPr lang="en-US" sz="2600" dirty="0" smtClean="0">
                <a:latin typeface="Times" pitchFamily="18" charset="0"/>
              </a:rPr>
              <a:t> Small input current controls large electron flow</a:t>
            </a:r>
            <a:endParaRPr lang="en-US" sz="2600" dirty="0" smtClean="0">
              <a:latin typeface="Times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228600"/>
            <a:ext cx="8001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 smtClean="0">
                <a:latin typeface="Times" pitchFamily="18" charset="0"/>
              </a:rPr>
              <a:t>Comparison</a:t>
            </a:r>
            <a:endParaRPr lang="en-US" sz="3000" dirty="0">
              <a:latin typeface="Times" pitchFamily="18" charset="0"/>
            </a:endParaRPr>
          </a:p>
        </p:txBody>
      </p:sp>
      <p:graphicFrame>
        <p:nvGraphicFramePr>
          <p:cNvPr id="4" name="Group 32"/>
          <p:cNvGraphicFramePr>
            <a:graphicFrameLocks noGrp="1"/>
          </p:cNvGraphicFramePr>
          <p:nvPr/>
        </p:nvGraphicFramePr>
        <p:xfrm>
          <a:off x="381000" y="838200"/>
          <a:ext cx="8382000" cy="5734050"/>
        </p:xfrm>
        <a:graphic>
          <a:graphicData uri="http://schemas.openxmlformats.org/drawingml/2006/table">
            <a:tbl>
              <a:tblPr/>
              <a:tblGrid>
                <a:gridCol w="1752600"/>
                <a:gridCol w="3124200"/>
                <a:gridCol w="3505200"/>
              </a:tblGrid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ヒラギノ角ゴ Pro W3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1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Tube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1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Transistor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Sound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Warm and natural, desirable distortion, best at high volumes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Very precise, processed, quick response, sometimes unnatural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Bulky, heavy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More compact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Cost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Expensive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More affordable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Maintenance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Fragile, regular tube replacement/tuning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ヒラギノ角ゴ Pro W3" charset="-128"/>
                        </a:rPr>
                        <a:t>Little required, more durable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ヒラギノ角ゴ Pro W3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ヒラギノ角ゴ Pro W3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ヒラギノ角ゴ Pro W3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ヒラギノ角ゴ Pro W3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ヒラギノ角ゴ Pro W3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ヒラギノ角ゴ Pro W3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ヒラギノ角ゴ Pro W3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ヒラギノ角ゴ Pro W3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2912" y="4495800"/>
            <a:ext cx="258908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257800" y="6029980"/>
            <a:ext cx="350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</a:rPr>
              <a:t>http://bassmiddletreble.files.wordpress.com/2008/04/clip_image010_000.jpg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t="5000" b="5000"/>
          <a:stretch>
            <a:fillRect/>
          </a:stretch>
        </p:blipFill>
        <p:spPr bwMode="auto">
          <a:xfrm>
            <a:off x="2306696" y="4521200"/>
            <a:ext cx="2798704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133600" y="6019800"/>
            <a:ext cx="304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</a:rPr>
              <a:t>http://www.jedistar.com/images/amp/firefly_amp.jpg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6"/>
          <p:cNvSpPr txBox="1">
            <a:spLocks noChangeArrowheads="1"/>
          </p:cNvSpPr>
          <p:nvPr/>
        </p:nvSpPr>
        <p:spPr bwMode="auto">
          <a:xfrm>
            <a:off x="304800" y="228600"/>
            <a:ext cx="8001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b="1" u="sng">
                <a:latin typeface="Times" charset="0"/>
              </a:rPr>
              <a:t>Wrap-up</a:t>
            </a:r>
            <a:endParaRPr lang="en-US" sz="3000">
              <a:latin typeface="Time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066800"/>
            <a:ext cx="8001000" cy="4413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 smtClean="0">
                <a:latin typeface="Times" pitchFamily="18" charset="0"/>
              </a:rPr>
              <a:t>  Tubes</a:t>
            </a:r>
            <a:r>
              <a:rPr lang="en-US" sz="2600" dirty="0" smtClean="0">
                <a:latin typeface="Times" pitchFamily="18" charset="0"/>
              </a:rPr>
              <a:t>:  </a:t>
            </a:r>
            <a:endParaRPr lang="en-US" sz="2600" dirty="0" smtClean="0">
              <a:latin typeface="Times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2600" dirty="0" smtClean="0">
                <a:latin typeface="Times" pitchFamily="18" charset="0"/>
              </a:rPr>
              <a:t>	</a:t>
            </a:r>
            <a:r>
              <a:rPr lang="en-US" sz="2600" dirty="0" smtClean="0">
                <a:latin typeface="Times" pitchFamily="18" charset="0"/>
              </a:rPr>
              <a:t>- Respected sound</a:t>
            </a:r>
          </a:p>
          <a:p>
            <a:pPr>
              <a:lnSpc>
                <a:spcPct val="120000"/>
              </a:lnSpc>
            </a:pPr>
            <a:r>
              <a:rPr lang="en-US" sz="2600" dirty="0" smtClean="0">
                <a:latin typeface="Times" pitchFamily="18" charset="0"/>
              </a:rPr>
              <a:t>	</a:t>
            </a:r>
            <a:r>
              <a:rPr lang="en-US" sz="2600" dirty="0" smtClean="0">
                <a:latin typeface="Times" pitchFamily="18" charset="0"/>
              </a:rPr>
              <a:t>- Continues to be used today</a:t>
            </a:r>
          </a:p>
          <a:p>
            <a:pPr>
              <a:lnSpc>
                <a:spcPct val="120000"/>
              </a:lnSpc>
            </a:pPr>
            <a:endParaRPr lang="en-US" sz="2600" dirty="0" smtClean="0">
              <a:latin typeface="Times" pitchFamily="18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 smtClean="0">
                <a:latin typeface="Times" pitchFamily="18" charset="0"/>
              </a:rPr>
              <a:t>  Solid-state:  </a:t>
            </a:r>
          </a:p>
          <a:p>
            <a:pPr lvl="1">
              <a:lnSpc>
                <a:spcPct val="120000"/>
              </a:lnSpc>
            </a:pPr>
            <a:r>
              <a:rPr lang="en-US" sz="2600" dirty="0" smtClean="0">
                <a:latin typeface="Times" pitchFamily="18" charset="0"/>
              </a:rPr>
              <a:t>	</a:t>
            </a:r>
            <a:r>
              <a:rPr lang="en-US" sz="2600" dirty="0" smtClean="0">
                <a:latin typeface="Times" pitchFamily="18" charset="0"/>
              </a:rPr>
              <a:t>- Well-known technology in other fields</a:t>
            </a:r>
          </a:p>
          <a:p>
            <a:pPr lvl="1">
              <a:lnSpc>
                <a:spcPct val="120000"/>
              </a:lnSpc>
            </a:pPr>
            <a:r>
              <a:rPr lang="en-US" sz="2600" dirty="0" smtClean="0">
                <a:latin typeface="Times" pitchFamily="18" charset="0"/>
              </a:rPr>
              <a:t>	</a:t>
            </a:r>
            <a:r>
              <a:rPr lang="en-US" sz="2600" dirty="0" smtClean="0">
                <a:latin typeface="Times" pitchFamily="18" charset="0"/>
              </a:rPr>
              <a:t>- Sound continuing to develop</a:t>
            </a:r>
          </a:p>
          <a:p>
            <a:pPr lvl="1">
              <a:lnSpc>
                <a:spcPct val="120000"/>
              </a:lnSpc>
            </a:pPr>
            <a:endParaRPr lang="en-US" sz="2600" dirty="0" smtClean="0">
              <a:latin typeface="Times" pitchFamily="18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en-US" sz="2600" dirty="0" smtClean="0">
                <a:latin typeface="Times" pitchFamily="18" charset="0"/>
              </a:rPr>
              <a:t>  Choice depends on user’s </a:t>
            </a:r>
            <a:r>
              <a:rPr lang="en-US" sz="2600" dirty="0" smtClean="0">
                <a:latin typeface="Times" pitchFamily="18" charset="0"/>
              </a:rPr>
              <a:t>preferences and priorities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89002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 smtClean="0">
                <a:latin typeface="Times" pitchFamily="18" charset="0"/>
              </a:rPr>
              <a:t>Questions?</a:t>
            </a:r>
            <a:endParaRPr lang="en-US" sz="3000" i="1" dirty="0">
              <a:latin typeface="Times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2000" t="7717" r="4000" b="4620"/>
          <a:stretch>
            <a:fillRect/>
          </a:stretch>
        </p:blipFill>
        <p:spPr bwMode="auto">
          <a:xfrm>
            <a:off x="457199" y="1447800"/>
            <a:ext cx="388837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04800" y="4343400"/>
            <a:ext cx="419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</a:rPr>
              <a:t>http://thebeatlesfanclub.webs.com/beatles_concert.jpg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3200" t="4124" r="2400" b="7216"/>
          <a:stretch>
            <a:fillRect/>
          </a:stretch>
        </p:blipFill>
        <p:spPr bwMode="auto">
          <a:xfrm>
            <a:off x="4800600" y="1447800"/>
            <a:ext cx="3868479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4724400" y="4343400"/>
            <a:ext cx="388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18" charset="0"/>
              </a:rPr>
              <a:t>http://www.last.fm/music/Red+Hot+Chili+Peppers/+images/131387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imes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198</Words>
  <Application>Microsoft Office PowerPoint</Application>
  <PresentationFormat>On-screen Show (4:3)</PresentationFormat>
  <Paragraphs>75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University of Michigan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tbjohns</dc:creator>
  <cp:lastModifiedBy>tbjohns</cp:lastModifiedBy>
  <cp:revision>24</cp:revision>
  <dcterms:created xsi:type="dcterms:W3CDTF">2010-11-11T21:30:35Z</dcterms:created>
  <dcterms:modified xsi:type="dcterms:W3CDTF">2010-11-15T04:16:49Z</dcterms:modified>
</cp:coreProperties>
</file>